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5" r:id="rId5"/>
    <p:sldId id="270" r:id="rId6"/>
    <p:sldId id="259" r:id="rId7"/>
    <p:sldId id="262" r:id="rId8"/>
    <p:sldId id="261" r:id="rId9"/>
    <p:sldId id="271" r:id="rId10"/>
    <p:sldId id="260" r:id="rId11"/>
    <p:sldId id="268" r:id="rId12"/>
    <p:sldId id="264" r:id="rId13"/>
    <p:sldId id="267" r:id="rId14"/>
    <p:sldId id="27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96B588-A1F4-7C4F-A3EC-F7C9F5910F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Pravěk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6884867-37C5-9E48-8453-2D2055A947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/>
              <a:t>Helenka Morongová </a:t>
            </a:r>
          </a:p>
        </p:txBody>
      </p:sp>
    </p:spTree>
    <p:extLst>
      <p:ext uri="{BB962C8B-B14F-4D97-AF65-F5344CB8AC3E}">
        <p14:creationId xmlns:p14="http://schemas.microsoft.com/office/powerpoint/2010/main" val="1533541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8765B6-0DD5-5B44-8ED0-CFD8B7B2A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0"/>
            <a:ext cx="8911687" cy="1280890"/>
          </a:xfrm>
        </p:spPr>
        <p:txBody>
          <a:bodyPr/>
          <a:lstStyle/>
          <a:p>
            <a:r>
              <a:rPr lang="cs-CZ"/>
              <a:t>Výroba keramiky </a:t>
            </a:r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E5E5841E-AE5A-D84F-BD34-18C25DA8B2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1594" y="742208"/>
            <a:ext cx="7772400" cy="3778250"/>
          </a:xfrm>
        </p:spPr>
      </p:pic>
    </p:spTree>
    <p:extLst>
      <p:ext uri="{BB962C8B-B14F-4D97-AF65-F5344CB8AC3E}">
        <p14:creationId xmlns:p14="http://schemas.microsoft.com/office/powerpoint/2010/main" val="908588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925919-0278-2F4F-B426-3210BAA07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114" y="104564"/>
            <a:ext cx="8911687" cy="1280890"/>
          </a:xfrm>
        </p:spPr>
        <p:txBody>
          <a:bodyPr/>
          <a:lstStyle/>
          <a:p>
            <a:r>
              <a:rPr lang="cs-CZ"/>
              <a:t>Později si člověk dokázal potravu vypěstovat.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95C2FA4-F7E0-7C44-98FF-DDCBF3ABECB6}"/>
              </a:ext>
            </a:extLst>
          </p:cNvPr>
          <p:cNvSpPr txBox="1"/>
          <p:nvPr/>
        </p:nvSpPr>
        <p:spPr>
          <a:xfrm>
            <a:off x="5184074" y="2518311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cs-CZ"/>
          </a:p>
        </p:txBody>
      </p:sp>
      <p:pic>
        <p:nvPicPr>
          <p:cNvPr id="7" name="Obrázek 7">
            <a:extLst>
              <a:ext uri="{FF2B5EF4-FFF2-40B4-BE49-F238E27FC236}">
                <a16:creationId xmlns:a16="http://schemas.microsoft.com/office/drawing/2014/main" id="{77266344-110F-6749-82DD-934C3D10CF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8401" y="1385454"/>
            <a:ext cx="8915400" cy="3716940"/>
          </a:xfrm>
          <a:effectLst/>
        </p:spPr>
      </p:pic>
    </p:spTree>
    <p:extLst>
      <p:ext uri="{BB962C8B-B14F-4D97-AF65-F5344CB8AC3E}">
        <p14:creationId xmlns:p14="http://schemas.microsoft.com/office/powerpoint/2010/main" val="3076637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1DC559-32A8-1D43-B41A-11BFC545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069" y="129305"/>
            <a:ext cx="8911687" cy="1280890"/>
          </a:xfrm>
        </p:spPr>
        <p:txBody>
          <a:bodyPr/>
          <a:lstStyle/>
          <a:p>
            <a:r>
              <a:rPr lang="cs-CZ" dirty="0"/>
              <a:t>Domestikace = ochočení zvířete.  Např.  pes, ovce, koza, prase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AB9BC3AA-36DD-CE42-98FB-8C7A8ED97C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1979" y="1267691"/>
            <a:ext cx="7772400" cy="3778250"/>
          </a:xfrm>
        </p:spPr>
      </p:pic>
    </p:spTree>
    <p:extLst>
      <p:ext uri="{BB962C8B-B14F-4D97-AF65-F5344CB8AC3E}">
        <p14:creationId xmlns:p14="http://schemas.microsoft.com/office/powerpoint/2010/main" val="3641650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1F83F9-B2D2-0240-84F1-5EFAF67A3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4191" y="154045"/>
            <a:ext cx="8911687" cy="1280890"/>
          </a:xfrm>
        </p:spPr>
        <p:txBody>
          <a:bodyPr>
            <a:normAutofit fontScale="90000"/>
          </a:bodyPr>
          <a:lstStyle/>
          <a:p>
            <a:pPr marL="742950" indent="-742950">
              <a:buFont typeface="Arial" panose="020B0604020202020204" pitchFamily="34" charset="0"/>
              <a:buChar char="•"/>
            </a:pPr>
            <a:r>
              <a:rPr lang="cs-CZ" dirty="0"/>
              <a:t>Pravěký člověk se vyvíjel a stal se z něj homo sapiens </a:t>
            </a:r>
            <a:r>
              <a:rPr lang="cs-CZ" dirty="0" err="1"/>
              <a:t>sapiens</a:t>
            </a:r>
            <a:r>
              <a:rPr lang="cs-CZ" dirty="0"/>
              <a:t> - člověk dnešního typu….</a:t>
            </a:r>
          </a:p>
        </p:txBody>
      </p:sp>
      <p:pic>
        <p:nvPicPr>
          <p:cNvPr id="5" name="Obrázek 6">
            <a:extLst>
              <a:ext uri="{FF2B5EF4-FFF2-40B4-BE49-F238E27FC236}">
                <a16:creationId xmlns:a16="http://schemas.microsoft.com/office/drawing/2014/main" id="{0E5D2A03-B0A3-CC47-B77A-B1119112B9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434935"/>
            <a:ext cx="3203169" cy="3778250"/>
          </a:xfrm>
        </p:spPr>
      </p:pic>
    </p:spTree>
    <p:extLst>
      <p:ext uri="{BB962C8B-B14F-4D97-AF65-F5344CB8AC3E}">
        <p14:creationId xmlns:p14="http://schemas.microsoft.com/office/powerpoint/2010/main" val="1537520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E33AEF-4C83-944F-B9EE-906088454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Homo sapiens </a:t>
            </a:r>
            <a:r>
              <a:rPr lang="cs-CZ" b="1" dirty="0" err="1"/>
              <a:t>sapiens</a:t>
            </a:r>
            <a:r>
              <a:rPr lang="cs-CZ" b="1" dirty="0"/>
              <a:t> 2020</a:t>
            </a:r>
            <a:br>
              <a:rPr lang="cs-CZ" b="1" dirty="0"/>
            </a:br>
            <a:r>
              <a:rPr lang="cs-CZ" i="1" dirty="0"/>
              <a:t>Do úkolu jsem zapojila sestru Míšu. </a:t>
            </a:r>
            <a:br>
              <a:rPr lang="cs-CZ" i="1" dirty="0"/>
            </a:br>
            <a:r>
              <a:rPr lang="cs-CZ" i="1" dirty="0"/>
              <a:t>Moc jsme si to užily </a:t>
            </a:r>
            <a:r>
              <a:rPr lang="cs-CZ" dirty="0"/>
              <a:t>😊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dirty="0"/>
              <a:t>Do úkolu jsem zapojila mladší sestru Míšu,  moc jsme si to užily 😊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71776521-FFD1-014B-9F81-EBCDF417E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2276104"/>
            <a:ext cx="7772400" cy="3778250"/>
          </a:xfrm>
        </p:spPr>
      </p:pic>
    </p:spTree>
    <p:extLst>
      <p:ext uri="{BB962C8B-B14F-4D97-AF65-F5344CB8AC3E}">
        <p14:creationId xmlns:p14="http://schemas.microsoft.com/office/powerpoint/2010/main" val="3926756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476E90-8E13-FC46-9571-BA8A98330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412" y="0"/>
            <a:ext cx="8715148" cy="8090065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dirty="0"/>
              <a:t>Pravěký člověk se oblékal většinou do kůže ulovených zvířat, později si dokázal oblečení ušít. (Za účelem ochrany i ozdoby těla )</a:t>
            </a:r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80F364B4-6984-9B4D-83A1-22C0B703D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05948" y="1774907"/>
            <a:ext cx="2644530" cy="3778250"/>
          </a:xfrm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66483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A2F26E-EE3D-0247-B7F4-D18BF875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Zpočátku se živili sběrem bobulí…</a:t>
            </a:r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8BC2B6F1-6CA2-BC4B-A27E-1DA7B1A7E8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8412" y="1264555"/>
            <a:ext cx="7772400" cy="3778250"/>
          </a:xfrm>
        </p:spPr>
      </p:pic>
    </p:spTree>
    <p:extLst>
      <p:ext uri="{BB962C8B-B14F-4D97-AF65-F5344CB8AC3E}">
        <p14:creationId xmlns:p14="http://schemas.microsoft.com/office/powerpoint/2010/main" val="3238386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1FB51D-99BE-934F-B0F6-0C5974425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426" y="129305"/>
            <a:ext cx="8911687" cy="1280890"/>
          </a:xfrm>
        </p:spPr>
        <p:txBody>
          <a:bodyPr/>
          <a:lstStyle/>
          <a:p>
            <a:r>
              <a:rPr lang="cs-CZ" dirty="0"/>
              <a:t>Malovali na zdi jeskyní, a to většinou přípravy na lov, průběh  lovu a zvířata </a:t>
            </a:r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000652E8-CE32-F048-8354-6399F6350C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1069" y="1539875"/>
            <a:ext cx="7772400" cy="3778250"/>
          </a:xfrm>
        </p:spPr>
      </p:pic>
    </p:spTree>
    <p:extLst>
      <p:ext uri="{BB962C8B-B14F-4D97-AF65-F5344CB8AC3E}">
        <p14:creationId xmlns:p14="http://schemas.microsoft.com/office/powerpoint/2010/main" val="1523433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FFA179CD-5D41-904D-9C38-2FFCAAED8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7758" y="574963"/>
            <a:ext cx="7772400" cy="3778250"/>
          </a:xfrm>
        </p:spPr>
      </p:pic>
    </p:spTree>
    <p:extLst>
      <p:ext uri="{BB962C8B-B14F-4D97-AF65-F5344CB8AC3E}">
        <p14:creationId xmlns:p14="http://schemas.microsoft.com/office/powerpoint/2010/main" val="3461031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29AA64-E9E8-AF4B-A3AC-6C1BF7391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412" y="146992"/>
            <a:ext cx="8911687" cy="1280890"/>
          </a:xfrm>
        </p:spPr>
        <p:txBody>
          <a:bodyPr/>
          <a:lstStyle/>
          <a:p>
            <a:r>
              <a:rPr lang="cs-CZ"/>
              <a:t>Pomocí kamene si dokázali vyrobit nástroje a zbraně </a:t>
            </a:r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3442D9EB-2FA3-8248-AB10-D2D4A3786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8412" y="1327442"/>
            <a:ext cx="7772400" cy="3778250"/>
          </a:xfrm>
        </p:spPr>
      </p:pic>
    </p:spTree>
    <p:extLst>
      <p:ext uri="{BB962C8B-B14F-4D97-AF65-F5344CB8AC3E}">
        <p14:creationId xmlns:p14="http://schemas.microsoft.com/office/powerpoint/2010/main" val="3605577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0042DA-548D-B94A-9A27-ED07B3886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964" y="154045"/>
            <a:ext cx="8911687" cy="1280890"/>
          </a:xfrm>
        </p:spPr>
        <p:txBody>
          <a:bodyPr/>
          <a:lstStyle/>
          <a:p>
            <a:r>
              <a:rPr lang="cs-CZ" dirty="0"/>
              <a:t>Pomocí  zbraní mohli lovit větší zvířata   (např. lva, medvěda, jelena)</a:t>
            </a:r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F6A322C4-D34E-8C44-A9E3-3553DC63B6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3964" y="1434935"/>
            <a:ext cx="7772400" cy="3778250"/>
          </a:xfrm>
        </p:spPr>
      </p:pic>
    </p:spTree>
    <p:extLst>
      <p:ext uri="{BB962C8B-B14F-4D97-AF65-F5344CB8AC3E}">
        <p14:creationId xmlns:p14="http://schemas.microsoft.com/office/powerpoint/2010/main" val="1517360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C6F0DC-05ED-D142-A512-3DB424EBC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743" y="154045"/>
            <a:ext cx="8911687" cy="1280890"/>
          </a:xfrm>
        </p:spPr>
        <p:txBody>
          <a:bodyPr/>
          <a:lstStyle/>
          <a:p>
            <a:r>
              <a:rPr lang="cs-CZ" dirty="0"/>
              <a:t>Největším objevem byl oheň, který si už dokázali vytvořit, ne jen udržovat. 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BA331DC0-BC2C-FD44-AAD3-E92940173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3735" y="1434935"/>
            <a:ext cx="2644530" cy="3778250"/>
          </a:xfrm>
        </p:spPr>
      </p:pic>
    </p:spTree>
    <p:extLst>
      <p:ext uri="{BB962C8B-B14F-4D97-AF65-F5344CB8AC3E}">
        <p14:creationId xmlns:p14="http://schemas.microsoft.com/office/powerpoint/2010/main" val="1971094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0397AF-AF4D-AC49-A93D-7D5F2F172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964" y="160066"/>
            <a:ext cx="8911687" cy="625273"/>
          </a:xfrm>
        </p:spPr>
        <p:txBody>
          <a:bodyPr>
            <a:normAutofit fontScale="90000"/>
          </a:bodyPr>
          <a:lstStyle/>
          <a:p>
            <a:r>
              <a:rPr lang="cs-CZ"/>
              <a:t>Sloužil k opékání masa, teplu a ochraně před divou zvěří. 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5F6E69E6-9F38-C94E-B6B8-7E3C04E71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3964" y="1341911"/>
            <a:ext cx="7772400" cy="3778250"/>
          </a:xfrm>
        </p:spPr>
      </p:pic>
    </p:spTree>
    <p:extLst>
      <p:ext uri="{BB962C8B-B14F-4D97-AF65-F5344CB8AC3E}">
        <p14:creationId xmlns:p14="http://schemas.microsoft.com/office/powerpoint/2010/main" val="3447318990"/>
      </p:ext>
    </p:extLst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</Words>
  <Application>Microsoft Office PowerPoint</Application>
  <PresentationFormat>Širokoúhlá obrazovka</PresentationFormat>
  <Paragraphs>14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Century Gothic</vt:lpstr>
      <vt:lpstr>Wingdings 3</vt:lpstr>
      <vt:lpstr>Stébla</vt:lpstr>
      <vt:lpstr>Pravěk</vt:lpstr>
      <vt:lpstr>Pravěký člověk se oblékal většinou do kůže ulovených zvířat, později si dokázal oblečení ušít. (Za účelem ochrany i ozdoby těla )</vt:lpstr>
      <vt:lpstr>Zpočátku se živili sběrem bobulí…</vt:lpstr>
      <vt:lpstr>Malovali na zdi jeskyní, a to většinou přípravy na lov, průběh  lovu a zvířata </vt:lpstr>
      <vt:lpstr>Prezentace aplikace PowerPoint</vt:lpstr>
      <vt:lpstr>Pomocí kamene si dokázali vyrobit nástroje a zbraně </vt:lpstr>
      <vt:lpstr>Pomocí  zbraní mohli lovit větší zvířata   (např. lva, medvěda, jelena)</vt:lpstr>
      <vt:lpstr>Největším objevem byl oheň, který si už dokázali vytvořit, ne jen udržovat. </vt:lpstr>
      <vt:lpstr>Sloužil k opékání masa, teplu a ochraně před divou zvěří. </vt:lpstr>
      <vt:lpstr>Výroba keramiky </vt:lpstr>
      <vt:lpstr>Později si člověk dokázal potravu vypěstovat. </vt:lpstr>
      <vt:lpstr>Domestikace = ochočení zvířete.  Např.  pes, ovce, koza, prase</vt:lpstr>
      <vt:lpstr>Pravěký člověk se vyvíjel a stal se z něj homo sapiens sapiens - člověk dnešního typu….</vt:lpstr>
      <vt:lpstr>Homo sapiens sapiens 2020 Do úkolu jsem zapojila sestru Míšu.  Moc jsme si to užily 😊    Do úkolu jsem zapojila mladší sestru Míšu,  moc jsme si to užily 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Pravěk</dc:title>
  <dc:creator>Michaela Morongová</dc:creator>
  <cp:lastModifiedBy>Lucie Soukupová</cp:lastModifiedBy>
  <cp:revision>8</cp:revision>
  <dcterms:created xsi:type="dcterms:W3CDTF">2020-11-11T12:48:51Z</dcterms:created>
  <dcterms:modified xsi:type="dcterms:W3CDTF">2020-11-11T19:28:30Z</dcterms:modified>
</cp:coreProperties>
</file>